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271" r:id="rId215"/>
    <p:sldId id="1274" r:id="rId216"/>
    <p:sldId id="1276" r:id="rId217"/>
    <p:sldId id="1786" r:id="rId218"/>
    <p:sldId id="1272" r:id="rId219"/>
    <p:sldId id="1284" r:id="rId220"/>
    <p:sldId id="1789" r:id="rId221"/>
    <p:sldId id="1268" r:id="rId222"/>
    <p:sldId id="1278" r:id="rId223"/>
    <p:sldId id="1279" r:id="rId224"/>
    <p:sldId id="1288" r:id="rId225"/>
    <p:sldId id="1280" r:id="rId226"/>
    <p:sldId id="1286" r:id="rId227"/>
    <p:sldId id="1287" r:id="rId228"/>
    <p:sldId id="1283" r:id="rId229"/>
    <p:sldId id="1285" r:id="rId230"/>
    <p:sldId id="1289" r:id="rId231"/>
    <p:sldId id="1290" r:id="rId232"/>
    <p:sldId id="1291" r:id="rId233"/>
    <p:sldId id="1293" r:id="rId234"/>
    <p:sldId id="1294" r:id="rId235"/>
    <p:sldId id="1295" r:id="rId236"/>
    <p:sldId id="1296" r:id="rId237"/>
    <p:sldId id="1297" r:id="rId238"/>
    <p:sldId id="1299" r:id="rId239"/>
    <p:sldId id="1302" r:id="rId240"/>
    <p:sldId id="1300" r:id="rId241"/>
    <p:sldId id="1304" r:id="rId242"/>
    <p:sldId id="1305" r:id="rId243"/>
    <p:sldId id="1307" r:id="rId244"/>
    <p:sldId id="1306" r:id="rId245"/>
    <p:sldId id="1308" r:id="rId246"/>
    <p:sldId id="1309" r:id="rId247"/>
    <p:sldId id="1310" r:id="rId248"/>
    <p:sldId id="1311" r:id="rId249"/>
    <p:sldId id="1312" r:id="rId250"/>
    <p:sldId id="1314" r:id="rId251"/>
    <p:sldId id="1313" r:id="rId252"/>
    <p:sldId id="1315" r:id="rId253"/>
    <p:sldId id="1316" r:id="rId254"/>
    <p:sldId id="1318" r:id="rId255"/>
    <p:sldId id="1320" r:id="rId256"/>
    <p:sldId id="1321" r:id="rId257"/>
    <p:sldId id="1319" r:id="rId258"/>
    <p:sldId id="1348" r:id="rId259"/>
    <p:sldId id="1346" r:id="rId260"/>
    <p:sldId id="1347" r:id="rId261"/>
    <p:sldId id="1356" r:id="rId262"/>
    <p:sldId id="1355" r:id="rId263"/>
    <p:sldId id="1357" r:id="rId264"/>
    <p:sldId id="1358" r:id="rId265"/>
    <p:sldId id="1360" r:id="rId266"/>
    <p:sldId id="1361" r:id="rId267"/>
    <p:sldId id="1364" r:id="rId268"/>
    <p:sldId id="1365" r:id="rId269"/>
    <p:sldId id="1366" r:id="rId270"/>
    <p:sldId id="1367" r:id="rId271"/>
    <p:sldId id="1368" r:id="rId272"/>
    <p:sldId id="1369" r:id="rId273"/>
    <p:sldId id="1333" r:id="rId274"/>
    <p:sldId id="1344" r:id="rId275"/>
    <p:sldId id="1343" r:id="rId276"/>
    <p:sldId id="1345" r:id="rId277"/>
    <p:sldId id="1372" r:id="rId278"/>
    <p:sldId id="1373" r:id="rId279"/>
    <p:sldId id="1374" r:id="rId280"/>
    <p:sldId id="1371" r:id="rId281"/>
    <p:sldId id="1392" r:id="rId282"/>
    <p:sldId id="1384" r:id="rId283"/>
    <p:sldId id="1375" r:id="rId284"/>
    <p:sldId id="1376" r:id="rId285"/>
    <p:sldId id="1377" r:id="rId286"/>
    <p:sldId id="1383" r:id="rId287"/>
    <p:sldId id="1379" r:id="rId288"/>
    <p:sldId id="1380" r:id="rId289"/>
    <p:sldId id="1381" r:id="rId290"/>
    <p:sldId id="1386" r:id="rId291"/>
    <p:sldId id="1385" r:id="rId292"/>
    <p:sldId id="1387" r:id="rId293"/>
    <p:sldId id="1389" r:id="rId294"/>
    <p:sldId id="1391" r:id="rId295"/>
    <p:sldId id="1390" r:id="rId296"/>
    <p:sldId id="1394" r:id="rId297"/>
    <p:sldId id="1403" r:id="rId298"/>
    <p:sldId id="1404" r:id="rId299"/>
    <p:sldId id="1405" r:id="rId300"/>
    <p:sldId id="1406" r:id="rId301"/>
    <p:sldId id="1395" r:id="rId302"/>
    <p:sldId id="1782" r:id="rId303"/>
    <p:sldId id="1396" r:id="rId304"/>
    <p:sldId id="1398" r:id="rId305"/>
    <p:sldId id="1401" r:id="rId306"/>
    <p:sldId id="1411" r:id="rId307"/>
    <p:sldId id="1776" r:id="rId308"/>
    <p:sldId id="1399" r:id="rId309"/>
    <p:sldId id="1400" r:id="rId310"/>
    <p:sldId id="1413" r:id="rId311"/>
    <p:sldId id="1777" r:id="rId312"/>
    <p:sldId id="1407" r:id="rId313"/>
    <p:sldId id="1409" r:id="rId314"/>
    <p:sldId id="1415" r:id="rId315"/>
    <p:sldId id="1783" r:id="rId316"/>
    <p:sldId id="1416" r:id="rId317"/>
    <p:sldId id="1417" r:id="rId318"/>
    <p:sldId id="1778" r:id="rId319"/>
    <p:sldId id="1420" r:id="rId320"/>
    <p:sldId id="1779" r:id="rId321"/>
    <p:sldId id="1418" r:id="rId322"/>
    <p:sldId id="1674" r:id="rId323"/>
    <p:sldId id="1780" r:id="rId324"/>
    <p:sldId id="1419" r:id="rId325"/>
    <p:sldId id="1797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72869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321005"/>
            <a:ext cx="1020292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621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27675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11027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대기하는 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재진입이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while(!hasItem)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while(!hasItem)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3955314" y="430980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355602" y="2851919"/>
            <a:ext cx="285672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2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24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4292229" y="2537113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4339922" y="4370037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23223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145934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String.class,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//42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734466" y="521782"/>
            <a:ext cx="5399224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//42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myField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091225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 처리가 이루어진다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Execution)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35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799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 후 종료 절차가 시작되었는지를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절차 중이거나 완전히 종료된 상태일 때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완전히 종료되어 더 이상 어떠한 작업도 수행하지 않는 상태인지를 나타내며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작업과 스레드가 완전히 종료된 후에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799438" y="4204409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9470379" y="348829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발생하거나 모든 작업이 완료될 때 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scheduleAtFixedRate(task,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 scheduleWithFixedDelay(task,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목적은 지연이나 주기적인 작업 실행을 위한 것이며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처리하는 것은 아니다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603966" y="780352"/>
            <a:ext cx="10173036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maxPoolSize,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keepAliveTime,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TimeUnit.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Custom RejectedExecutionHandler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executor.setRejectedExecutionHandler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C882066-F127-AEBF-A066-350BE162DD14}"/>
              </a:ext>
            </a:extLst>
          </p:cNvPr>
          <p:cNvSpPr/>
          <p:nvPr/>
        </p:nvSpPr>
        <p:spPr>
          <a:xfrm>
            <a:off x="603966" y="3594752"/>
            <a:ext cx="10173036" cy="28392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MyRejectedExecutionHandler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ThreadPoolExecutor executor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rejected. Adding it to the queue for later execution."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!executor.isShutdown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큐에 다시 추가하여 나중에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executor.getQueue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95961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endParaRPr lang="en-US" altLang="ko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작업을 실행하기 전에 호출되는 메서드로서 제출된 각 작업마다 한 번씩 호출되고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 </a:t>
            </a:r>
          </a:p>
          <a:p>
            <a:pPr marL="1085850" lvl="2" indent="-171450">
              <a:spcBef>
                <a:spcPts val="700"/>
              </a:spcBef>
              <a:buFont typeface="Wingdings" pitchFamily="2" charset="2"/>
              <a:buChar char="§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제출된 각 작업마다 한 번씩 호출되고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494546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344202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종료하는 상태로서 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대기중인 작업까지 모두 처리하고 종료 작업을 수행한다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37566" y="1808122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337615" y="2534699"/>
            <a:ext cx="7132145" cy="3688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671144" y="5023317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작업을 독립적으로 동시에 처리한다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4926156" y="5430233"/>
            <a:ext cx="7040557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원칙적으로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8447" y="2612268"/>
            <a:ext cx="211103" cy="1979222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06254" y="3501609"/>
            <a:ext cx="7418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742360" y="3510597"/>
            <a:ext cx="1266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일도 하지 않음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06901" y="129585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229720" y="3726311"/>
            <a:ext cx="4981472" cy="2601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36853" y="529695"/>
            <a:ext cx="10845595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인터페이스로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 완료된 후에 실행되어야 하는 후속 작업들을 정의하는 데 사용된다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끝나면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다음에 이 작업을 해라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연쇄적인 비동기 작업을 표현하기 위한 도구로 사용되며 한 작업의 완료는 자동으로 다음 작업의 시작을 트리거할 수 있어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비동기 작업들을 연속적으로 연결하여 실행할 수 있게 해 준다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199854" y="5507936"/>
            <a:ext cx="2440419" cy="8203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694271" y="4005271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8738897" y="4005270"/>
            <a:ext cx="2440419" cy="82038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5400000" flipH="1" flipV="1">
            <a:off x="8436793" y="3303338"/>
            <a:ext cx="1" cy="3044626"/>
          </a:xfrm>
          <a:prstGeom prst="bentConnector3">
            <a:avLst>
              <a:gd name="adj1" fmla="val -22860000000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420064" y="5068247"/>
            <a:ext cx="0" cy="439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FCAADFF-B406-B424-87AF-F028115A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07" y="1924069"/>
            <a:ext cx="4785264" cy="81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115611</TotalTime>
  <Words>56887</Words>
  <Application>Microsoft Macintosh PowerPoint</Application>
  <PresentationFormat>와이드스크린</PresentationFormat>
  <Paragraphs>8362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5210</cp:revision>
  <cp:lastPrinted>2023-07-11T00:52:43Z</cp:lastPrinted>
  <dcterms:created xsi:type="dcterms:W3CDTF">2023-07-06T08:30:16Z</dcterms:created>
  <dcterms:modified xsi:type="dcterms:W3CDTF">2023-10-31T02:53:17Z</dcterms:modified>
</cp:coreProperties>
</file>